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427839"/>
            <a:ext cx="3914539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Auditorías concluidas a los partidos políticos.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8292" y="2453102"/>
            <a:ext cx="7495309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los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</a:t>
            </a:r>
            <a:r>
              <a:rPr lang="es-MX" altLang="es-MX" sz="2000" b="1" dirty="0">
                <a:solidFill>
                  <a:schemeClr val="bg2">
                    <a:lumMod val="25000"/>
                  </a:schemeClr>
                </a:solidFill>
              </a:rPr>
              <a:t>Instituto Nacional Electoral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el mencionado órgano electoral, es el responsable de practicar auditorías a los partidos políticos.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XI.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827854" y="1763461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BBC44E3-3261-106B-6E3C-38CAFD1633E8}"/>
              </a:ext>
            </a:extLst>
          </p:cNvPr>
          <p:cNvGrpSpPr/>
          <p:nvPr/>
        </p:nvGrpSpPr>
        <p:grpSpPr>
          <a:xfrm>
            <a:off x="4141875" y="153697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2D390DEE-8334-966D-0996-B5839340E29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0D95F690-0BCC-9DFE-69E2-77981148FCD8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30 de abril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B8958A65-D337-7D12-251E-F1FC44BC7EB0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5190A4-2C25-B5D5-C024-FB554F8A47D5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30 de abril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135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149</cp:revision>
  <cp:lastPrinted>2016-02-08T17:12:47Z</cp:lastPrinted>
  <dcterms:created xsi:type="dcterms:W3CDTF">2016-01-18T17:46:42Z</dcterms:created>
  <dcterms:modified xsi:type="dcterms:W3CDTF">2025-05-01T19:42:44Z</dcterms:modified>
</cp:coreProperties>
</file>